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83"/>
  </p:notesMasterIdLst>
  <p:handoutMasterIdLst>
    <p:handoutMasterId r:id="rId84"/>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316" r:id="rId52"/>
    <p:sldId id="361" r:id="rId53"/>
    <p:sldId id="362" r:id="rId54"/>
    <p:sldId id="363" r:id="rId55"/>
    <p:sldId id="364" r:id="rId56"/>
    <p:sldId id="365" r:id="rId57"/>
    <p:sldId id="459" r:id="rId58"/>
    <p:sldId id="323" r:id="rId59"/>
    <p:sldId id="336" r:id="rId60"/>
    <p:sldId id="392" r:id="rId61"/>
    <p:sldId id="393" r:id="rId62"/>
    <p:sldId id="334" r:id="rId63"/>
    <p:sldId id="394" r:id="rId64"/>
    <p:sldId id="396" r:id="rId65"/>
    <p:sldId id="397" r:id="rId66"/>
    <p:sldId id="398" r:id="rId67"/>
    <p:sldId id="399" r:id="rId68"/>
    <p:sldId id="400" r:id="rId69"/>
    <p:sldId id="401" r:id="rId70"/>
    <p:sldId id="372" r:id="rId71"/>
    <p:sldId id="402" r:id="rId72"/>
    <p:sldId id="373" r:id="rId73"/>
    <p:sldId id="290" r:id="rId74"/>
    <p:sldId id="291" r:id="rId75"/>
    <p:sldId id="301" r:id="rId76"/>
    <p:sldId id="404" r:id="rId77"/>
    <p:sldId id="357" r:id="rId78"/>
    <p:sldId id="466" r:id="rId79"/>
    <p:sldId id="457" r:id="rId80"/>
    <p:sldId id="271" r:id="rId81"/>
    <p:sldId id="376" r:id="rId82"/>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316"/>
            <p14:sldId id="361"/>
            <p14:sldId id="362"/>
            <p14:sldId id="363"/>
            <p14:sldId id="364"/>
            <p14:sldId id="365"/>
            <p14:sldId id="459"/>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66"/>
            <p14:sldId id="457"/>
            <p14:sldId id="271"/>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38" autoAdjust="0"/>
    <p:restoredTop sz="97982" autoAdjust="0"/>
  </p:normalViewPr>
  <p:slideViewPr>
    <p:cSldViewPr snapToObjects="1">
      <p:cViewPr>
        <p:scale>
          <a:sx n="150" d="100"/>
          <a:sy n="150" d="100"/>
        </p:scale>
        <p:origin x="2534" y="128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handoutMaster" Target="handoutMasters/handoutMaster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31.05.2021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31.05.2021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5/31/2021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5/31/2021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5/31/2021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5/31/2021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5/31/2021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5/31/2021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5/31/2021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5/31/2021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5/31/2021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5/31/2021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5/31/2021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5/31/2021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5/31/2021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5/31/2021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5/31/2021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5/31/2021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5/31/2021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5/31/2021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5/31/2021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5/31/2021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5/31/2021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5/31/2021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5/31/2021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5/31/2021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5/31/2021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5/31/2021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5/31/2021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5/31/2021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5/31/2021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7.png"/><Relationship Id="rId7" Type="http://schemas.openxmlformats.org/officeDocument/2006/relationships/image" Target="../media/image105.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8.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50.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9.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png"/><Relationship Id="rId3" Type="http://schemas.openxmlformats.org/officeDocument/2006/relationships/image" Target="../media/image94.png"/><Relationship Id="rId7" Type="http://schemas.openxmlformats.org/officeDocument/2006/relationships/image" Target="../media/image123.png"/><Relationship Id="rId12" Type="http://schemas.openxmlformats.org/officeDocument/2006/relationships/image" Target="../media/image127.png"/><Relationship Id="rId2" Type="http://schemas.openxmlformats.org/officeDocument/2006/relationships/notesSlide" Target="../notesSlides/notesSlide24.xml"/><Relationship Id="rId16" Type="http://schemas.openxmlformats.org/officeDocument/2006/relationships/image" Target="../media/image131.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2.png"/><Relationship Id="rId15" Type="http://schemas.openxmlformats.org/officeDocument/2006/relationships/image" Target="../media/image130.png"/><Relationship Id="rId10" Type="http://schemas.openxmlformats.org/officeDocument/2006/relationships/image" Target="../media/image126.png"/><Relationship Id="rId4" Type="http://schemas.openxmlformats.org/officeDocument/2006/relationships/image" Target="../media/image95.png"/><Relationship Id="rId9" Type="http://schemas.openxmlformats.org/officeDocument/2006/relationships/image" Target="../media/image125.png"/><Relationship Id="rId14" Type="http://schemas.openxmlformats.org/officeDocument/2006/relationships/image" Target="../media/image129.png"/></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41.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40.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36.png"/><Relationship Id="rId11" Type="http://schemas.openxmlformats.org/officeDocument/2006/relationships/image" Target="../media/image139.png"/><Relationship Id="rId5" Type="http://schemas.openxmlformats.org/officeDocument/2006/relationships/image" Target="../media/image135.png"/><Relationship Id="rId10"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37.png"/><Relationship Id="rId14" Type="http://schemas.openxmlformats.org/officeDocument/2006/relationships/image" Target="../media/image142.png"/></Relationships>
</file>

<file path=ppt/slides/_rels/slide55.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42.png"/><Relationship Id="rId5" Type="http://schemas.openxmlformats.org/officeDocument/2006/relationships/image" Target="../media/image144.png"/><Relationship Id="rId10" Type="http://schemas.openxmlformats.org/officeDocument/2006/relationships/image" Target="../media/image147.png"/><Relationship Id="rId4" Type="http://schemas.openxmlformats.org/officeDocument/2006/relationships/image" Target="../media/image143.png"/><Relationship Id="rId9" Type="http://schemas.openxmlformats.org/officeDocument/2006/relationships/image" Target="../media/image146.png"/></Relationships>
</file>

<file path=ppt/slides/_rels/slide5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notesSlide" Target="../notesSlides/notesSlide28.xml"/><Relationship Id="rId7"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55.png"/><Relationship Id="rId4" Type="http://schemas.openxmlformats.org/officeDocument/2006/relationships/image" Target="../media/image143.png"/><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3.png"/><Relationship Id="rId7"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50.png"/><Relationship Id="rId5" Type="http://schemas.openxmlformats.org/officeDocument/2006/relationships/image" Target="../media/image22.png"/><Relationship Id="rId4" Type="http://schemas.openxmlformats.org/officeDocument/2006/relationships/image" Target="../media/image144.png"/><Relationship Id="rId9" Type="http://schemas.openxmlformats.org/officeDocument/2006/relationships/image" Target="../media/image145.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50.png"/><Relationship Id="rId4" Type="http://schemas.openxmlformats.org/officeDocument/2006/relationships/image" Target="../media/image14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50.png"/><Relationship Id="rId5" Type="http://schemas.openxmlformats.org/officeDocument/2006/relationships/image" Target="../media/image145.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50.png"/><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50.png"/><Relationship Id="rId5" Type="http://schemas.openxmlformats.org/officeDocument/2006/relationships/image" Target="../media/image145.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55.png"/><Relationship Id="rId7"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50.png"/><Relationship Id="rId4" Type="http://schemas.openxmlformats.org/officeDocument/2006/relationships/image" Target="../media/image145.png"/><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notesSlide" Target="../notesSlides/notesSlide35.xml"/><Relationship Id="rId7"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44.png"/><Relationship Id="rId10" Type="http://schemas.openxmlformats.org/officeDocument/2006/relationships/image" Target="../media/image145.png"/><Relationship Id="rId4" Type="http://schemas.openxmlformats.org/officeDocument/2006/relationships/image" Target="../media/image143.png"/><Relationship Id="rId9" Type="http://schemas.openxmlformats.org/officeDocument/2006/relationships/image" Target="../media/image55.png"/></Relationships>
</file>

<file path=ppt/slides/_rels/slide6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53.png"/><Relationship Id="rId3" Type="http://schemas.openxmlformats.org/officeDocument/2006/relationships/notesSlide" Target="../notesSlides/notesSlide36.xml"/><Relationship Id="rId7" Type="http://schemas.openxmlformats.org/officeDocument/2006/relationships/image" Target="../media/image150.png"/><Relationship Id="rId12" Type="http://schemas.openxmlformats.org/officeDocument/2006/relationships/image" Target="../media/image152.png"/><Relationship Id="rId2" Type="http://schemas.openxmlformats.org/officeDocument/2006/relationships/slideLayout" Target="../slideLayouts/slideLayout5.xml"/><Relationship Id="rId16" Type="http://schemas.openxmlformats.org/officeDocument/2006/relationships/image" Target="../media/image141.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51.png"/><Relationship Id="rId5" Type="http://schemas.openxmlformats.org/officeDocument/2006/relationships/image" Target="../media/image144.png"/><Relationship Id="rId1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43.png"/><Relationship Id="rId9" Type="http://schemas.openxmlformats.org/officeDocument/2006/relationships/image" Target="../media/image55.png"/><Relationship Id="rId14" Type="http://schemas.openxmlformats.org/officeDocument/2006/relationships/image" Target="../media/image135.png"/></Relationships>
</file>

<file path=ppt/slides/_rels/slide6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55.png"/><Relationship Id="rId5" Type="http://schemas.openxmlformats.org/officeDocument/2006/relationships/image" Target="../media/image30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56.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9.png"/><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50.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62.png"/><Relationship Id="rId4" Type="http://schemas.openxmlformats.org/officeDocument/2006/relationships/image" Target="../media/image161.png"/></Relationships>
</file>

<file path=ppt/slides/_rels/slide7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65.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5/31/2021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5/31/2021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5/31/2021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5/31/2021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5/31/2021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5/31/2021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5/31/2021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5/31/2021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5/31/2021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5/31/2021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5/31/2021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5/31/2021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5/31/2021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5/31/2021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5/31/2021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5/31/2021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err="1"/>
              <a:t>ProtectIOn</a:t>
            </a:r>
            <a:r>
              <a:rPr lang="en-US" dirty="0"/>
              <a:t> for Confidentiality</a:t>
            </a:r>
          </a:p>
        </p:txBody>
      </p:sp>
    </p:spTree>
    <p:extLst>
      <p:ext uri="{BB962C8B-B14F-4D97-AF65-F5344CB8AC3E}">
        <p14:creationId xmlns:p14="http://schemas.microsoft.com/office/powerpoint/2010/main" val="3278482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5/31/2021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mc:Choice xmlns:a14="http://schemas.microsoft.com/office/drawing/2010/main"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045908" y="1556618"/>
            <a:ext cx="5815892" cy="3355709"/>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5/31/2021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5/31/2021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5/31/2021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5/31/2021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5/31/2021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5/31/2021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5/31/2021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5/31/2021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69</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5/31/2021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3CACEB-3DA9-B24C-A7DF-6131A67D8E7D}"/>
              </a:ext>
            </a:extLst>
          </p:cNvPr>
          <p:cNvSpPr>
            <a:spLocks noGrp="1"/>
          </p:cNvSpPr>
          <p:nvPr>
            <p:ph idx="1"/>
          </p:nvPr>
        </p:nvSpPr>
        <p:spPr/>
        <p:txBody>
          <a:bodyPr/>
          <a:lstStyle/>
          <a:p>
            <a:endParaRPr lang="en-US" dirty="0"/>
          </a:p>
        </p:txBody>
      </p:sp>
      <p:sp>
        <p:nvSpPr>
          <p:cNvPr id="3" name="Date Placeholder 2">
            <a:extLst>
              <a:ext uri="{FF2B5EF4-FFF2-40B4-BE49-F238E27FC236}">
                <a16:creationId xmlns:a16="http://schemas.microsoft.com/office/drawing/2014/main" id="{6CD8DD4C-9E1C-534B-87DB-73D1B28C21A1}"/>
              </a:ext>
            </a:extLst>
          </p:cNvPr>
          <p:cNvSpPr>
            <a:spLocks noGrp="1"/>
          </p:cNvSpPr>
          <p:nvPr>
            <p:ph type="dt" sz="half" idx="10"/>
          </p:nvPr>
        </p:nvSpPr>
        <p:spPr/>
        <p:txBody>
          <a:bodyPr/>
          <a:lstStyle/>
          <a:p>
            <a:fld id="{2E351574-DE3B-48D4-BB21-472FD18DCB9D}" type="datetime1">
              <a:rPr lang="en-US" smtClean="0"/>
              <a:t>5/31/2021</a:t>
            </a:fld>
            <a:endParaRPr lang="en-GB" dirty="0"/>
          </a:p>
        </p:txBody>
      </p:sp>
      <p:sp>
        <p:nvSpPr>
          <p:cNvPr id="4" name="Footer Placeholder 3">
            <a:extLst>
              <a:ext uri="{FF2B5EF4-FFF2-40B4-BE49-F238E27FC236}">
                <a16:creationId xmlns:a16="http://schemas.microsoft.com/office/drawing/2014/main" id="{F0F01C7F-80F8-EE44-9602-61E7AEF4735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CE6AC294-CD34-3E4C-BB01-D5C042E0622F}"/>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DB34D22D-6585-9844-B3E7-2AD3F29C6F48}"/>
              </a:ext>
            </a:extLst>
          </p:cNvPr>
          <p:cNvSpPr>
            <a:spLocks noGrp="1"/>
          </p:cNvSpPr>
          <p:nvPr>
            <p:ph type="title"/>
          </p:nvPr>
        </p:nvSpPr>
        <p:spPr/>
        <p:txBody>
          <a:bodyPr/>
          <a:lstStyle/>
          <a:p>
            <a:r>
              <a:rPr lang="en-US" dirty="0"/>
              <a:t>Periodic Proximity Verification</a:t>
            </a:r>
          </a:p>
        </p:txBody>
      </p:sp>
    </p:spTree>
    <p:extLst>
      <p:ext uri="{BB962C8B-B14F-4D97-AF65-F5344CB8AC3E}">
        <p14:creationId xmlns:p14="http://schemas.microsoft.com/office/powerpoint/2010/main" val="4216742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5/31/2021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5/31/2021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5/31/2021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5/31/2021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21277</TotalTime>
  <Words>2835</Words>
  <Application>Microsoft Office PowerPoint</Application>
  <PresentationFormat>Custom</PresentationFormat>
  <Paragraphs>910</Paragraphs>
  <Slides>73</Slides>
  <Notes>38</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73</vt:i4>
      </vt:variant>
    </vt:vector>
  </HeadingPairs>
  <TitlesOfParts>
    <vt:vector size="87"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ProtectIOn for Confidentiality</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Periodic Proximity Verification</vt:lpstr>
      <vt:lpstr>Summary</vt:lpstr>
      <vt:lpstr>PowerPoint Presentation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669</cp:revision>
  <cp:lastPrinted>2013-06-08T11:22:51Z</cp:lastPrinted>
  <dcterms:created xsi:type="dcterms:W3CDTF">2019-12-03T10:53:56Z</dcterms:created>
  <dcterms:modified xsi:type="dcterms:W3CDTF">2021-05-31T15:59:23Z</dcterms:modified>
</cp:coreProperties>
</file>